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4" r:id="rId4"/>
    <p:sldId id="265" r:id="rId5"/>
    <p:sldId id="258" r:id="rId6"/>
    <p:sldId id="259" r:id="rId7"/>
    <p:sldId id="266" r:id="rId8"/>
    <p:sldId id="260" r:id="rId9"/>
    <p:sldId id="267" r:id="rId10"/>
    <p:sldId id="268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9" autoAdjust="0"/>
    <p:restoredTop sz="82585"/>
  </p:normalViewPr>
  <p:slideViewPr>
    <p:cSldViewPr snapToGrid="0" showGuides="1">
      <p:cViewPr varScale="1">
        <p:scale>
          <a:sx n="105" d="100"/>
          <a:sy n="105" d="100"/>
        </p:scale>
        <p:origin x="110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</a:t>
            </a:r>
            <a:r>
              <a:rPr lang="en-US" sz="2400" b="1" dirty="0" err="1">
                <a:latin typeface="+mn-lt"/>
              </a:rPr>
              <a:t>Kirchgäßner</a:t>
            </a:r>
            <a:r>
              <a:rPr lang="en-US" sz="2400" b="1" dirty="0">
                <a:latin typeface="+mn-lt"/>
              </a:rPr>
              <a:t>, Brian Karlberg, Meenakshi Mishra</a:t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</a:t>
            </a:r>
            <a:r>
              <a:rPr lang="en-US" sz="1700" dirty="0" err="1"/>
              <a:t>Jolien</a:t>
            </a:r>
            <a:r>
              <a:rPr lang="en-US" sz="1700" dirty="0"/>
              <a:t> </a:t>
            </a:r>
            <a:r>
              <a:rPr lang="en-US" sz="1700" dirty="0" err="1"/>
              <a:t>Mertens</a:t>
            </a:r>
            <a:r>
              <a:rPr lang="en-US" sz="1700" dirty="0"/>
              <a:t>, Peter </a:t>
            </a:r>
            <a:r>
              <a:rPr lang="en-US" sz="1700" dirty="0" err="1"/>
              <a:t>Marien</a:t>
            </a:r>
            <a:r>
              <a:rPr lang="en-US" sz="1700" dirty="0"/>
              <a:t>, Patrick </a:t>
            </a:r>
            <a:r>
              <a:rPr lang="en-US" sz="1700" dirty="0" err="1"/>
              <a:t>Santens</a:t>
            </a:r>
            <a:r>
              <a:rPr lang="en-US" sz="1700" dirty="0"/>
              <a:t>, Barbara A. </a:t>
            </a:r>
            <a:r>
              <a:rPr lang="en-US" sz="1700" dirty="0" err="1"/>
              <a:t>Pickut</a:t>
            </a:r>
            <a:r>
              <a:rPr lang="en-US" sz="1700" dirty="0"/>
              <a:t>, Robert J. </a:t>
            </a:r>
            <a:r>
              <a:rPr lang="en-US" sz="1700" dirty="0" err="1"/>
              <a:t>Hartsuiker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40" y="2228592"/>
            <a:ext cx="29413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/>
              <a:t>total_number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methods and tools exist for analyzing speech in neurodegenerative disease model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vs.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  <a:p>
            <a:r>
              <a:rPr lang="en-US" dirty="0"/>
              <a:t>Unified Parkinson’s Disease Rating Scale n=18, control group n=16</a:t>
            </a:r>
          </a:p>
          <a:p>
            <a:r>
              <a:rPr lang="en-US" dirty="0"/>
              <a:t>11 language tasks grouped into 4 categories: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760843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83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Unfamiliar with .sav file type</a:t>
            </a:r>
          </a:p>
          <a:p>
            <a:r>
              <a:rPr lang="en-US" dirty="0"/>
              <a:t>Understanding what the data variables represented</a:t>
            </a:r>
          </a:p>
          <a:p>
            <a:pPr lvl="1"/>
            <a:r>
              <a:rPr lang="en-US" dirty="0" err="1"/>
              <a:t>Lepodova</a:t>
            </a:r>
            <a:endParaRPr lang="en-US" dirty="0"/>
          </a:p>
          <a:p>
            <a:pPr lvl="1"/>
            <a:r>
              <a:rPr lang="en-US" dirty="0"/>
              <a:t>Hoehn </a:t>
            </a:r>
            <a:r>
              <a:rPr lang="en-US" dirty="0" err="1"/>
              <a:t>Yahr</a:t>
            </a:r>
            <a:r>
              <a:rPr lang="en-US" dirty="0"/>
              <a:t>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463F78-4FF0-6C4E-917A-F2BEA2B90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3096779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Description of your replication and any problems you had (5 minutes)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  <a:p>
            <a:r>
              <a:rPr lang="en-US" dirty="0"/>
              <a:t>Table 3</a:t>
            </a:r>
          </a:p>
          <a:p>
            <a:r>
              <a:rPr lang="en-US" dirty="0"/>
              <a:t>Table 4</a:t>
            </a:r>
          </a:p>
          <a:p>
            <a:r>
              <a:rPr lang="en-US" dirty="0"/>
              <a:t>Table 9</a:t>
            </a:r>
          </a:p>
          <a:p>
            <a:r>
              <a:rPr lang="en-US" dirty="0"/>
              <a:t>Table 10</a:t>
            </a:r>
          </a:p>
          <a:p>
            <a:r>
              <a:rPr lang="en-US"/>
              <a:t>Table 11</a:t>
            </a:r>
            <a:endParaRPr lang="en-US" dirty="0"/>
          </a:p>
          <a:p>
            <a:r>
              <a:rPr lang="en-US" dirty="0"/>
              <a:t>Figure 1</a:t>
            </a:r>
          </a:p>
          <a:p>
            <a:r>
              <a:rPr lang="en-US" dirty="0"/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2448733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106FD-C1F8-AD42-8D4F-5E93CA57E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022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</TotalTime>
  <Words>458</Words>
  <Application>Microsoft Macintosh PowerPoint</Application>
  <PresentationFormat>Widescreen</PresentationFormat>
  <Paragraphs>62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Replicating Statistical Analysis  Group 4: Raphael Kirchgäßner, Brian Karlberg, Meenakshi Mishra </vt:lpstr>
      <vt:lpstr>Summary of the paper we replicated</vt:lpstr>
      <vt:lpstr>Brief overview of measurement methods </vt:lpstr>
      <vt:lpstr>Methods (continued) 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 </vt:lpstr>
      <vt:lpstr>Description of your replication and any problems you had (5 minutes) </vt:lpstr>
      <vt:lpstr>PowerPoint Presentation</vt:lpstr>
      <vt:lpstr>Table 9</vt:lpstr>
      <vt:lpstr>Three biggest takeaways from doing this project </vt:lpstr>
      <vt:lpstr>Thanks &amp; Questions</vt:lpstr>
    </vt:vector>
  </TitlesOfParts>
  <Company>OHSU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BMeenakshi Mishra</dc:title>
  <dc:creator>Meenakshi Mishra</dc:creator>
  <cp:lastModifiedBy>Raphael Kirchgäßner</cp:lastModifiedBy>
  <cp:revision>18</cp:revision>
  <dcterms:created xsi:type="dcterms:W3CDTF">2019-12-01T05:03:13Z</dcterms:created>
  <dcterms:modified xsi:type="dcterms:W3CDTF">2019-12-03T23:54:13Z</dcterms:modified>
</cp:coreProperties>
</file>

<file path=docProps/thumbnail.jpeg>
</file>